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30" y="-1434"/>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Θανασης Γονατιδης" userId="59c928b62649e9ec" providerId="LiveId" clId="{5E2BCC1D-E9A2-4E14-8C22-BBABFB21957F}"/>
    <pc:docChg chg="modSld">
      <pc:chgData name="Θανασης Γονατιδης" userId="59c928b62649e9ec" providerId="LiveId" clId="{5E2BCC1D-E9A2-4E14-8C22-BBABFB21957F}" dt="2024-05-17T08:20:44.428" v="32" actId="20577"/>
      <pc:docMkLst>
        <pc:docMk/>
      </pc:docMkLst>
      <pc:sldChg chg="modSp mod">
        <pc:chgData name="Θανασης Γονατιδης" userId="59c928b62649e9ec" providerId="LiveId" clId="{5E2BCC1D-E9A2-4E14-8C22-BBABFB21957F}" dt="2024-05-17T08:20:44.428" v="32" actId="20577"/>
        <pc:sldMkLst>
          <pc:docMk/>
          <pc:sldMk cId="0" sldId="258"/>
        </pc:sldMkLst>
        <pc:spChg chg="mod">
          <ac:chgData name="Θανασης Γονατιδης" userId="59c928b62649e9ec" providerId="LiveId" clId="{5E2BCC1D-E9A2-4E14-8C22-BBABFB21957F}" dt="2024-05-17T08:20:44.428" v="32" actId="20577"/>
          <ac:spMkLst>
            <pc:docMk/>
            <pc:sldMk cId="0" sldId="258"/>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17/5/2024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17/5/2024</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774192" y="4680942"/>
            <a:ext cx="9145016" cy="1754326"/>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EXPERIENCED ENGINEERING CONSULTANTS COMPANY limited liability based in ATTICA</a:t>
            </a:r>
          </a:p>
          <a:p>
            <a:pPr algn="just"/>
            <a:r>
              <a:rPr lang="en-US" sz="1200" dirty="0">
                <a:solidFill>
                  <a:srgbClr val="002060"/>
                </a:solidFill>
                <a:latin typeface="Verdana" pitchFamily="34" charset="0"/>
                <a:ea typeface="Verdana" pitchFamily="34" charset="0"/>
                <a:cs typeface="Verdana" pitchFamily="34" charset="0"/>
              </a:rPr>
              <a:t>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200.000,00 € out of </a:t>
            </a:r>
            <a:r>
              <a:rPr lang="en-US" sz="1200">
                <a:solidFill>
                  <a:srgbClr val="002060"/>
                </a:solidFill>
                <a:latin typeface="Verdana" pitchFamily="34" charset="0"/>
                <a:ea typeface="Verdana" pitchFamily="34" charset="0"/>
                <a:cs typeface="Verdana" pitchFamily="34" charset="0"/>
              </a:rPr>
              <a:t>which 100.000,00 </a:t>
            </a:r>
            <a:r>
              <a:rPr lang="en-US" sz="1200" dirty="0">
                <a:solidFill>
                  <a:srgbClr val="002060"/>
                </a:solidFill>
                <a:latin typeface="Verdana" pitchFamily="34" charset="0"/>
                <a:ea typeface="Verdana" pitchFamily="34" charset="0"/>
                <a:cs typeface="Verdana" pitchFamily="34" charset="0"/>
              </a:rPr>
              <a:t>€  is public expenditure.  The Action is co-financed by Greece and the European Union - European Regional Development Fund.</a:t>
            </a:r>
          </a:p>
        </p:txBody>
      </p:sp>
      <p:sp>
        <p:nvSpPr>
          <p:cNvPr id="6" name="5 - TextBox"/>
          <p:cNvSpPr txBox="1"/>
          <p:nvPr/>
        </p:nvSpPr>
        <p:spPr>
          <a:xfrm>
            <a:off x="810196" y="6337126"/>
            <a:ext cx="9217024" cy="6001643"/>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238</Words>
  <Application>Microsoft Office PowerPoint</Application>
  <PresentationFormat>Προσαρμογή</PresentationFormat>
  <Paragraphs>25</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Θανασης Γονατιδης</cp:lastModifiedBy>
  <cp:revision>52</cp:revision>
  <dcterms:created xsi:type="dcterms:W3CDTF">2018-02-13T12:16:57Z</dcterms:created>
  <dcterms:modified xsi:type="dcterms:W3CDTF">2024-05-17T08:20:44Z</dcterms:modified>
</cp:coreProperties>
</file>